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4" r:id="rId8"/>
    <p:sldId id="265" r:id="rId9"/>
    <p:sldId id="266" r:id="rId10"/>
    <p:sldId id="263" r:id="rId11"/>
    <p:sldId id="267" r:id="rId12"/>
    <p:sldId id="269" r:id="rId13"/>
    <p:sldId id="268" r:id="rId14"/>
    <p:sldId id="272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86E"/>
    <a:srgbClr val="543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926" y="0"/>
            <a:ext cx="9161926" cy="1470025"/>
          </a:xfrm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5400" dirty="0" smtClean="0"/>
              <a:t>«Это мой двор»</a:t>
            </a:r>
            <a:r>
              <a:rPr lang="en-US" sz="5400" dirty="0" smtClean="0"/>
              <a:t>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7926" y="5949280"/>
            <a:ext cx="9198438" cy="960512"/>
          </a:xfrm>
          <a:solidFill>
            <a:schemeClr val="tx1">
              <a:alpha val="3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>
                    <a:alpha val="85000"/>
                  </a:schemeClr>
                </a:solidFill>
              </a:rPr>
              <a:t>Проект участника конкурса «Лидеры Соснового Бора» Исламова Ф.К.</a:t>
            </a:r>
            <a:endParaRPr lang="ru-RU" dirty="0">
              <a:solidFill>
                <a:schemeClr val="bg1">
                  <a:alpha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500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738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758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расширить понятие «дом» на территорию двора?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2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расширить понятие «дом» на территорию двора?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 в социальной сети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630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расширить понятие «дом» на территорию двора?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 в социальной сети</a:t>
            </a:r>
          </a:p>
          <a:p>
            <a:endParaRPr lang="ru-RU" dirty="0" smtClean="0"/>
          </a:p>
          <a:p>
            <a:r>
              <a:rPr lang="ru-RU" dirty="0" smtClean="0"/>
              <a:t>Совместный досуг (субботник, спортивное </a:t>
            </a:r>
            <a:r>
              <a:rPr lang="ru-RU" smtClean="0"/>
              <a:t>состязание детей, </a:t>
            </a:r>
            <a:r>
              <a:rPr lang="ru-RU" dirty="0" smtClean="0"/>
              <a:t>пикник)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1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расширить понятие «дом» на территорию двора?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 в социальной сети</a:t>
            </a:r>
          </a:p>
          <a:p>
            <a:endParaRPr lang="ru-RU" dirty="0" smtClean="0"/>
          </a:p>
          <a:p>
            <a:r>
              <a:rPr lang="ru-RU" dirty="0" smtClean="0"/>
              <a:t>Совместный досуг (субботник, спортивное состязание, пикник)</a:t>
            </a:r>
          </a:p>
          <a:p>
            <a:endParaRPr lang="ru-RU" dirty="0" smtClean="0"/>
          </a:p>
          <a:p>
            <a:r>
              <a:rPr lang="ru-RU" dirty="0" smtClean="0"/>
              <a:t>Информирование через СМИ, на платформе конкурса «Лидеры Соснового Бора»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856984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Идея базируется на двух утверждениях: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4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856984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Идея базируется на двух утверждениях: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человека есть территория, где он добровольно поддерживает определенный уровень комфорта и безопасности («дом») </a:t>
            </a:r>
          </a:p>
        </p:txBody>
      </p:sp>
    </p:spTree>
    <p:extLst>
      <p:ext uri="{BB962C8B-B14F-4D97-AF65-F5344CB8AC3E}">
        <p14:creationId xmlns:p14="http://schemas.microsoft.com/office/powerpoint/2010/main" val="39447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856984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Идея базируется на двух утверждениях: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человека есть территория, где он добровольно поддерживает определенный уровень комфорта и безопасности («дом»)</a:t>
            </a:r>
          </a:p>
          <a:p>
            <a:pPr marL="109728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Размеры </a:t>
            </a:r>
            <a:r>
              <a:rPr lang="ru-RU" dirty="0"/>
              <a:t>этой территории могут быть изменены искусственно с помощью организационных инструментов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656"/>
            <a:ext cx="4978896" cy="3024336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8"/>
            <a:ext cx="4978896" cy="309634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2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Тот же эффект во дворах: 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4" y="-12576"/>
            <a:ext cx="9148664" cy="6870576"/>
          </a:xfrm>
        </p:spPr>
      </p:pic>
    </p:spTree>
    <p:extLst>
      <p:ext uri="{BB962C8B-B14F-4D97-AF65-F5344CB8AC3E}">
        <p14:creationId xmlns:p14="http://schemas.microsoft.com/office/powerpoint/2010/main" val="5823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222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424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171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Georgia</vt:lpstr>
      <vt:lpstr>Trebuchet MS</vt:lpstr>
      <vt:lpstr>Wingdings 2</vt:lpstr>
      <vt:lpstr>Городская</vt:lpstr>
      <vt:lpstr>«Это мой двор» </vt:lpstr>
      <vt:lpstr>Идея базируется на двух утверждениях:</vt:lpstr>
      <vt:lpstr>Идея базируется на двух утверждениях:</vt:lpstr>
      <vt:lpstr>Идея базируется на двух утверждениях:</vt:lpstr>
      <vt:lpstr>Презентация PowerPoint</vt:lpstr>
      <vt:lpstr>Тот же эффект во дворах: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расширить понятие «дом» на территорию двора?</vt:lpstr>
      <vt:lpstr>Как расширить понятие «дом» на территорию двора?</vt:lpstr>
      <vt:lpstr>Как расширить понятие «дом» на территорию двора?</vt:lpstr>
      <vt:lpstr>Как расширить понятие «дом» на территорию двора?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помощь</dc:title>
  <dc:creator>Админ</dc:creator>
  <cp:lastModifiedBy>Фарид Исламов</cp:lastModifiedBy>
  <cp:revision>13</cp:revision>
  <dcterms:created xsi:type="dcterms:W3CDTF">2014-11-12T12:24:56Z</dcterms:created>
  <dcterms:modified xsi:type="dcterms:W3CDTF">2019-04-15T13:11:09Z</dcterms:modified>
</cp:coreProperties>
</file>