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20958-8420-4A49-8F90-3020254EE90C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BDF27-C97E-44B6-AB7D-1C4413292D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04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F01B-CD24-48EC-9B8E-A36B96BCD265}" type="datetime1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5798-7EED-4494-9DCB-DBA3AF920525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1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5E9E-B223-46B9-952D-CCD3DAA514FF}" type="datetime1">
              <a:rPr lang="ru-RU" smtClean="0"/>
              <a:t>16.04.2019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5798-7EED-4494-9DCB-DBA3AF920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76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54B-1E66-4CD4-AC8D-C1073E0CBCDD}" type="datetime1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5798-7EED-4494-9DCB-DBA3AF920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853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5EB7-B311-4537-AFF6-5F52F705A738}" type="datetime1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5798-7EED-4494-9DCB-DBA3AF92052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148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30B5-1E1D-49BB-AC34-EDEA095B47DB}" type="datetime1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5798-7EED-4494-9DCB-DBA3AF920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187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D5E0-7B7B-4322-9FD1-E4F9594D4BD5}" type="datetime1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5798-7EED-4494-9DCB-DBA3AF92052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0571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C860-3975-4686-8A1B-2AA0BBA41EAE}" type="datetime1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5798-7EED-4494-9DCB-DBA3AF920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377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344F9-A410-4A58-98C2-F33A5EB11030}" type="datetime1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5798-7EED-4494-9DCB-DBA3AF920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904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1A08-4E26-4D0E-BD76-95D4A9798138}" type="datetime1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5798-7EED-4494-9DCB-DBA3AF920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56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7221-6298-4A5F-A5D2-846455751E26}" type="datetime1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5798-7EED-4494-9DCB-DBA3AF920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43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5DF1-6FF7-4C49-811A-AF3C72CF6756}" type="datetime1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5798-7EED-4494-9DCB-DBA3AF920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865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AD90-05AD-4941-B097-220675754127}" type="datetime1">
              <a:rPr lang="ru-RU" smtClean="0"/>
              <a:t>16.04.2019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5798-7EED-4494-9DCB-DBA3AF920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21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8BCE3-398F-4837-8EC0-46C70B57A29E}" type="datetime1">
              <a:rPr lang="ru-RU" smtClean="0"/>
              <a:t>16.04.2019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5798-7EED-4494-9DCB-DBA3AF920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71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4BF81-2E78-47EB-A60B-4B621BE5ADF7}" type="datetime1">
              <a:rPr lang="ru-RU" smtClean="0"/>
              <a:t>16.04.2019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5798-7EED-4494-9DCB-DBA3AF920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88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D8542-2EBD-4719-8D4C-BFA8167FA5E8}" type="datetime1">
              <a:rPr lang="ru-RU" smtClean="0"/>
              <a:t>16.04.2019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5798-7EED-4494-9DCB-DBA3AF920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91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EFB2-86A1-4324-B214-CB3A380D4C6C}" type="datetime1">
              <a:rPr lang="ru-RU" smtClean="0"/>
              <a:t>16.04.2019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5798-7EED-4494-9DCB-DBA3AF920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80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3F9A-5F61-48D9-A1AF-8804F5F4BA52}" type="datetime1">
              <a:rPr lang="ru-RU" smtClean="0"/>
              <a:t>16.04.2019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5798-7EED-4494-9DCB-DBA3AF920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03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30D0D6E-7698-4D67-AFD1-A21BDA16EA06}" type="datetime1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6355798-7EED-4494-9DCB-DBA3AF9205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6945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1790" y="685799"/>
            <a:ext cx="7494747" cy="4029892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Установка светофорного регулирования на пешеходном 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переходе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автобусной остановки 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«УПП»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ru-RU" sz="32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Копорском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шоссе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2643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886" y="220555"/>
            <a:ext cx="11155680" cy="6480101"/>
          </a:xfrm>
          <a:prstGeom prst="rect">
            <a:avLst/>
          </a:prstGeom>
        </p:spPr>
      </p:pic>
      <p:sp>
        <p:nvSpPr>
          <p:cNvPr id="6" name="Стрелка вниз 5"/>
          <p:cNvSpPr/>
          <p:nvPr/>
        </p:nvSpPr>
        <p:spPr>
          <a:xfrm>
            <a:off x="5236246" y="1528355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5798-7EED-4494-9DCB-DBA3AF92052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624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9527" y="698863"/>
            <a:ext cx="10419216" cy="3572691"/>
          </a:xfrm>
        </p:spPr>
        <p:txBody>
          <a:bodyPr>
            <a:normAutofit/>
          </a:bodyPr>
          <a:lstStyle/>
          <a:p>
            <a:r>
              <a:rPr lang="ru-RU" sz="3200" dirty="0"/>
              <a:t>Целью проекта является предотвращение ДТП с участием </a:t>
            </a:r>
            <a:r>
              <a:rPr lang="ru-RU" sz="3200" dirty="0" smtClean="0"/>
              <a:t>пешеходов, увеличение </a:t>
            </a:r>
            <a:r>
              <a:rPr lang="ru-RU" sz="3200" dirty="0"/>
              <a:t>количества жителей, пользующихся общественным транспортом, а также развитие альтернативных способов проезда </a:t>
            </a:r>
            <a:r>
              <a:rPr lang="ru-RU" sz="3200" dirty="0" smtClean="0"/>
              <a:t>в </a:t>
            </a:r>
            <a:r>
              <a:rPr lang="ru-RU" sz="3200" dirty="0"/>
              <a:t>промзону </a:t>
            </a:r>
            <a:r>
              <a:rPr lang="ru-RU" sz="3200" dirty="0" smtClean="0"/>
              <a:t>г</a:t>
            </a:r>
            <a:r>
              <a:rPr lang="ru-RU" sz="3200" dirty="0"/>
              <a:t>. Сосновый </a:t>
            </a:r>
            <a:r>
              <a:rPr lang="ru-RU" sz="3200" dirty="0" smtClean="0"/>
              <a:t>бор</a:t>
            </a:r>
            <a:endParaRPr lang="ru-RU" sz="32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5798-7EED-4494-9DCB-DBA3AF92052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148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9451" y="274320"/>
            <a:ext cx="10972799" cy="6152606"/>
          </a:xfrm>
        </p:spPr>
        <p:txBody>
          <a:bodyPr>
            <a:noAutofit/>
          </a:bodyPr>
          <a:lstStyle/>
          <a:p>
            <a:pPr algn="just"/>
            <a:r>
              <a:rPr lang="ru-RU" sz="3200" dirty="0"/>
              <a:t>Реализация проекта осуществляется за счет установки двух консольных опор с закладной </a:t>
            </a:r>
            <a:r>
              <a:rPr lang="ru-RU" sz="3200" dirty="0" smtClean="0"/>
              <a:t>деталью, на </a:t>
            </a:r>
            <a:r>
              <a:rPr lang="ru-RU" sz="3200" dirty="0"/>
              <a:t>которые устанавливаются два пешеходных светофора П.2-1МИ (с обратным отсчетом времени и </a:t>
            </a:r>
            <a:r>
              <a:rPr lang="ru-RU" sz="3200" u="sng" dirty="0"/>
              <a:t>кнопкой вызова</a:t>
            </a:r>
            <a:r>
              <a:rPr lang="ru-RU" sz="3200" dirty="0"/>
              <a:t>), два транспортных светодиодных светофора Т.1.2 - d 300 мм и солнечная электростанция GМ-300/150.</a:t>
            </a:r>
          </a:p>
          <a:p>
            <a:pPr marL="0" indent="0" algn="just">
              <a:buNone/>
            </a:pPr>
            <a:endParaRPr lang="ru-RU" sz="32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5798-7EED-4494-9DCB-DBA3AF92052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528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194" y="352696"/>
            <a:ext cx="11325497" cy="633548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dirty="0"/>
              <a:t>	Конечный срок реализации проекта конец 2020 г. </a:t>
            </a:r>
          </a:p>
          <a:p>
            <a:pPr marL="0" indent="0" algn="just">
              <a:buNone/>
            </a:pPr>
            <a:r>
              <a:rPr lang="ru-RU" sz="2800" dirty="0" smtClean="0"/>
              <a:t>Что включает</a:t>
            </a:r>
            <a:r>
              <a:rPr lang="ru-RU" sz="2800" dirty="0"/>
              <a:t>:</a:t>
            </a:r>
            <a:endParaRPr lang="en-US" sz="2800" dirty="0" smtClean="0"/>
          </a:p>
          <a:p>
            <a:pPr algn="just"/>
            <a:r>
              <a:rPr lang="ru-RU" sz="2800" dirty="0"/>
              <a:t>с</a:t>
            </a:r>
            <a:r>
              <a:rPr lang="ru-RU" sz="2800" dirty="0" smtClean="0"/>
              <a:t>огласование монтажа светофора в органах исполнительной власти муниципального образования </a:t>
            </a:r>
            <a:r>
              <a:rPr lang="ru-RU" sz="2800" dirty="0" err="1" smtClean="0"/>
              <a:t>Сосновоборского</a:t>
            </a:r>
            <a:r>
              <a:rPr lang="ru-RU" sz="2800" dirty="0" smtClean="0"/>
              <a:t> городского округа  до октября 2019 г.</a:t>
            </a:r>
          </a:p>
          <a:p>
            <a:pPr algn="just"/>
            <a:r>
              <a:rPr lang="ru-RU" sz="2800" dirty="0"/>
              <a:t>в</a:t>
            </a:r>
            <a:r>
              <a:rPr lang="ru-RU" sz="2800" dirty="0" smtClean="0"/>
              <a:t>несение в бюджет расходов, </a:t>
            </a:r>
            <a:r>
              <a:rPr lang="ru-RU" sz="3200" dirty="0" smtClean="0"/>
              <a:t>связанных</a:t>
            </a:r>
            <a:r>
              <a:rPr lang="ru-RU" sz="2800" dirty="0" smtClean="0"/>
              <a:t> с проектированием и монтажом до декабря 2019 г.</a:t>
            </a:r>
          </a:p>
          <a:p>
            <a:pPr algn="just"/>
            <a:r>
              <a:rPr lang="ru-RU" sz="2800" dirty="0"/>
              <a:t>п</a:t>
            </a:r>
            <a:r>
              <a:rPr lang="ru-RU" sz="2800" dirty="0" smtClean="0"/>
              <a:t>роведение конкурсных процедур на разработку проектно-сметной документации до февраля 2020 г., получение проекта до июня 2020г. </a:t>
            </a:r>
          </a:p>
          <a:p>
            <a:pPr algn="just"/>
            <a:r>
              <a:rPr lang="ru-RU" sz="2800" dirty="0"/>
              <a:t>п</a:t>
            </a:r>
            <a:r>
              <a:rPr lang="ru-RU" sz="2800" dirty="0" smtClean="0"/>
              <a:t>роведение конкурсных процедур по выбору фирмы подрядчика до августа 2020г. </a:t>
            </a:r>
          </a:p>
          <a:p>
            <a:pPr algn="just"/>
            <a:r>
              <a:rPr lang="ru-RU" sz="2800" dirty="0"/>
              <a:t>м</a:t>
            </a:r>
            <a:r>
              <a:rPr lang="ru-RU" sz="2800" dirty="0" smtClean="0"/>
              <a:t>онтаж, наладка, ввод в эксплуатацию светофора - январь 2020г.</a:t>
            </a:r>
          </a:p>
          <a:p>
            <a:pPr algn="just"/>
            <a:endParaRPr lang="ru-RU" sz="2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5798-7EED-4494-9DCB-DBA3AF92052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152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760" y="189411"/>
            <a:ext cx="11098485" cy="5884817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Стоимость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проекта составляет один миллион шестьсот тысяч рублей.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включает: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проект – 300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т.р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закупка двух консольных опор, светофоров, электростанции, дорожных знаков – 600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т.р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монтаж светофорного объекта – 400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т.р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изменение рельефа бордюрного камня и тротуарного полотна – 300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т.р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Стоимость работ уменьшится после проведения конкурсных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процедур 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Основным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источником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финансирования является бюджет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Сосновоборского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городского округа. В финансировании проекта могут участвовать основные предприятия города как непосредственно в выделении финансовых средств, так и выполнении отдельных видов работ.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5798-7EED-4494-9DCB-DBA3AF92052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833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0641285" cy="5061857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Ожидаемый эффект от реализации проекта заключается в повышении безопасности при переходе пешеходного перехода, развитии альтернативных маршрутов в промзоне г. Сосновый бор.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2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55798-7EED-4494-9DCB-DBA3AF92052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1326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179</TotalTime>
  <Words>126</Words>
  <Application>Microsoft Office PowerPoint</Application>
  <PresentationFormat>Широкоэкранный</PresentationFormat>
  <Paragraphs>25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Calibri</vt:lpstr>
      <vt:lpstr>Century Gothic</vt:lpstr>
      <vt:lpstr>Times New Roman</vt:lpstr>
      <vt:lpstr>Wingdings 3</vt:lpstr>
      <vt:lpstr>Сектор</vt:lpstr>
      <vt:lpstr>Установка светофорного регулирования на пешеходном переходе у автобусной остановки «УПП» на Копорском шоссе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Установка светофорного регулирования на пешеходном переходе по Копорскому шоссе у автобусной остановки УПП</dc:title>
  <dc:creator>Гусев Денис Аркадьевич</dc:creator>
  <cp:lastModifiedBy>Гусев Денис Аркадьевич</cp:lastModifiedBy>
  <cp:revision>12</cp:revision>
  <cp:lastPrinted>2019-04-16T08:11:39Z</cp:lastPrinted>
  <dcterms:created xsi:type="dcterms:W3CDTF">2019-04-16T05:18:53Z</dcterms:created>
  <dcterms:modified xsi:type="dcterms:W3CDTF">2019-04-16T11:08:22Z</dcterms:modified>
</cp:coreProperties>
</file>